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0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102"/>
    <a:srgbClr val="FFD606"/>
    <a:srgbClr val="FFE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CCABCE-09EF-4A77-96E0-7ACD53B67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5F0378-606F-4B6B-B529-F2B3A918F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F80D0B-C0A8-497D-A1BE-0E92D49D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BE5C91-4B07-4CAB-B593-B7DAF341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C97E3D-DD8E-4261-8C86-6BDD3DA3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625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ABEC74-1FED-4BAC-B30D-5CF4ED60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26E7255-3104-48A0-A591-34EEA8A00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A04AB87-D7BE-4928-8ED4-9ED4E44A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065E76-00E4-4443-998F-47A51D2F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3B66BAD-24B2-40C7-A8FD-211AA504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95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4CE2658-F995-4F0A-961A-BFB63D55A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E5CCD9C-A6BB-4E4B-B475-87EA0BDAB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1A5C88-9452-4195-BFD0-21654DED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029CF9-8205-47FB-B8E0-C47FDD108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D94C2A-DEE5-4962-8D18-F7613B56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6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D94176-62C2-4F64-85E4-CB1FA07E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C64F6C-1EA3-45D8-AE38-8C3D531E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C4C934-C79E-4C41-9F72-2541BD0C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A925BE-2CD1-4608-879B-C9FC8B13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73A54A-FABC-4A67-9061-545ED6715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57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AD8E3-BE0A-43DB-8433-E8B32825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E64FE5-CC10-45DC-8857-67EEADAD8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C7FB0D-D763-406F-8E17-24A321A9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3E5DEB-98DE-45EC-9D1A-C1D746C1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CB58E8-94DB-4538-8F36-0A39265D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32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758B41-4A3F-44E8-8816-C0DF8D0B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838101-263A-4CE1-AE7B-F20AD974E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8B6E58-94C6-4EAF-B3A4-CDC0461C0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4788BB-D685-48CE-9E08-CC807738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AADF74-C9FE-4E52-A8C1-622785AA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716941-28C2-4E97-9FB5-C2BADBF4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87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414F94-D260-4888-8551-0AAC2631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3BFE49-5152-4DC7-96D4-2A43A4CF1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59FE92-D698-4300-BB84-3F5D8B4F7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CC94425-F2BF-4EE7-A928-7E69CAEA5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F79CE6D-A0FF-442F-93FA-17BF0DECF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532FDAC-54F0-41E7-AC87-5C37BF67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BE366AA-6790-4729-A97F-195A8A88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B823347-F94C-4596-B70F-F9DDC0A6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970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85838B-B588-4566-BA8A-5F969FA6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FC5365B-5611-4671-9DC4-6335A6E9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985F919-2EF7-4899-91B7-80A1728A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210FAA-6636-43ED-B7BB-F628CB33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11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6FA9087-CAD0-4A4E-ACB6-354F617B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977696A-46FE-4FBB-BF68-4AF94E6E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8C1A1C-D93F-47F7-96B3-7AA72532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05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7C1253-E27B-4A4B-9B31-A5D9698F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8DC1F9-CF0E-4CA6-A3B6-ACD966883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05B0A6-DC7F-4B27-8395-DC1EFF5F6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AD02B0B-01EB-40E3-BB4E-1281E751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58AD9F-B63E-4FBF-897F-EF86D339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7979289-427D-459E-8E6D-1C1A58CB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06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283208-D361-4EBF-8A61-826C0F5F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F7F1008-8AB3-434F-9F30-E7F19C14A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26006CE-7B62-48EB-9CE4-8A1F8B86A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B12304-702E-4E98-8360-28CC3270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0A13E76-75F6-4334-AC06-4DF0AB17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0FBBC4-8CA2-4152-8394-86E47150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55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219EB08-47E4-4418-805E-8B605F9A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F0A00A-90BD-4420-9F1F-4F2063BDF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0BBC72-E400-4547-BCFD-450AA8BAD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EC10-61F0-46C8-8482-BE2520B7E5AC}" type="datetimeFigureOut">
              <a:rPr lang="pl-PL" smtClean="0"/>
              <a:t>07.06.2021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7329D3-1B37-439D-B54A-D5959558C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7B56A1-36A3-4A64-ACA9-E371F5FD4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DED96-3B22-4DA7-B00E-54BEE35211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88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OGFx9j2kEM?feature=oembed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0227"/>
            <a:ext cx="2811211" cy="397821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/>
          <p:nvPr/>
        </p:nvCxnSpPr>
        <p:spPr>
          <a:xfrm>
            <a:off x="2085013" y="1209822"/>
            <a:ext cx="94534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135C648-414D-455F-A9FA-E45391D0FEE5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pic>
        <p:nvPicPr>
          <p:cNvPr id="2" name="Multimedia online 1" title="W jaki sposób dzieci naśladują rodziców? Bez Chemii Na Drodze.">
            <a:hlinkClick r:id="" action="ppaction://media"/>
            <a:extLst>
              <a:ext uri="{FF2B5EF4-FFF2-40B4-BE49-F238E27FC236}">
                <a16:creationId xmlns:a16="http://schemas.microsoft.com/office/drawing/2014/main" id="{C81F4E1B-B39A-4495-B4A9-DB60C86BD3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75456" y="1762208"/>
            <a:ext cx="7041087" cy="397821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3E3DA7E-8B2A-48F8-93E1-CB92E3A0966F}"/>
              </a:ext>
            </a:extLst>
          </p:cNvPr>
          <p:cNvSpPr txBox="1"/>
          <p:nvPr/>
        </p:nvSpPr>
        <p:spPr>
          <a:xfrm>
            <a:off x="3224630" y="732768"/>
            <a:ext cx="6096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jaki sposób dzieci naśladują rodziców…</a:t>
            </a:r>
            <a:endParaRPr lang="pl-PL" sz="2500" b="1" dirty="0"/>
          </a:p>
        </p:txBody>
      </p:sp>
      <p:pic>
        <p:nvPicPr>
          <p:cNvPr id="16" name="Obraz 15" descr="Obraz zawierający tekst, clipart&#10;&#10;Opis wygenerowany automatycznie">
            <a:extLst>
              <a:ext uri="{FF2B5EF4-FFF2-40B4-BE49-F238E27FC236}">
                <a16:creationId xmlns:a16="http://schemas.microsoft.com/office/drawing/2014/main" id="{9E9E38E1-9678-4015-807F-FD5467766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2C1FD28F-BC42-41A5-A8C5-668C49427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22E2BC88-8DC6-47D3-8D33-7BF946920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2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990F496-6AC1-1443-BA6A-EC73C6110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22" y="-1582999"/>
            <a:ext cx="5078437" cy="718662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2381A7-0394-4026-B001-F525CDAE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FACBA4-C363-492F-9714-2320C31F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9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9A47B68-A41D-5C4E-A531-C2F141C6B454}"/>
              </a:ext>
            </a:extLst>
          </p:cNvPr>
          <p:cNvSpPr/>
          <p:nvPr/>
        </p:nvSpPr>
        <p:spPr>
          <a:xfrm>
            <a:off x="1" y="6069292"/>
            <a:ext cx="12191999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4015D7C-3AA2-194E-8BAE-CE5E3668F0BC}"/>
              </a:ext>
            </a:extLst>
          </p:cNvPr>
          <p:cNvSpPr txBox="1"/>
          <p:nvPr/>
        </p:nvSpPr>
        <p:spPr>
          <a:xfrm>
            <a:off x="3080825" y="-36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3CFE3B0A-26FA-E440-A063-75A2418C4019}"/>
              </a:ext>
            </a:extLst>
          </p:cNvPr>
          <p:cNvCxnSpPr/>
          <p:nvPr/>
        </p:nvCxnSpPr>
        <p:spPr>
          <a:xfrm>
            <a:off x="4726745" y="6203773"/>
            <a:ext cx="0" cy="5944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42C71942-1A84-F745-9E16-EA652D431A9F}"/>
              </a:ext>
            </a:extLst>
          </p:cNvPr>
          <p:cNvCxnSpPr>
            <a:cxnSpLocks/>
          </p:cNvCxnSpPr>
          <p:nvPr/>
        </p:nvCxnSpPr>
        <p:spPr>
          <a:xfrm>
            <a:off x="520505" y="211015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ABE3553-AE10-D34D-A14C-921893E5F482}"/>
              </a:ext>
            </a:extLst>
          </p:cNvPr>
          <p:cNvCxnSpPr>
            <a:cxnSpLocks/>
          </p:cNvCxnSpPr>
          <p:nvPr/>
        </p:nvCxnSpPr>
        <p:spPr>
          <a:xfrm>
            <a:off x="520505" y="5852161"/>
            <a:ext cx="1101799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81AAD4A0-26AB-B04C-A9C6-6BC6B1D4F4FD}"/>
              </a:ext>
            </a:extLst>
          </p:cNvPr>
          <p:cNvCxnSpPr>
            <a:cxnSpLocks/>
          </p:cNvCxnSpPr>
          <p:nvPr/>
        </p:nvCxnSpPr>
        <p:spPr>
          <a:xfrm>
            <a:off x="3130061" y="3545058"/>
            <a:ext cx="51065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B2E9052-2E6A-4FE9-B8F7-97F4ECF4A9E4}"/>
              </a:ext>
            </a:extLst>
          </p:cNvPr>
          <p:cNvSpPr txBox="1"/>
          <p:nvPr/>
        </p:nvSpPr>
        <p:spPr>
          <a:xfrm>
            <a:off x="5145785" y="6193559"/>
            <a:ext cx="6925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Zadanie publiczne jest współfinansowane ze środków Funduszu Rozwiązywania Problemów Hazardowych, będących w dyspozycji Ministra Zdrowia w ramach konkursu przeprowadzonego przez Krajowe Biuro do Spraw Przeciwdziałania Narkomanii</a:t>
            </a:r>
            <a:endParaRPr lang="pl-PL" sz="12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F4543A-0F48-408C-ACA0-D8CFEFC0E7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1" name="Obraz 20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C0D45F7-ED33-4091-A1D1-F3D82A880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6" y="6163001"/>
            <a:ext cx="13414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1739F62A-E1B1-4850-BE07-8F3967EE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05" y="6109607"/>
            <a:ext cx="754063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38455E8E-CD32-40B7-BEBB-E0662E8C2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7" y="6138850"/>
            <a:ext cx="132556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297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61</Words>
  <Application>Microsoft Office PowerPoint</Application>
  <PresentationFormat>Panoramiczny</PresentationFormat>
  <Paragraphs>3</Paragraphs>
  <Slides>2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MJS</dc:creator>
  <cp:lastModifiedBy>Marcin Jacek</cp:lastModifiedBy>
  <cp:revision>17</cp:revision>
  <dcterms:created xsi:type="dcterms:W3CDTF">2020-10-07T08:03:02Z</dcterms:created>
  <dcterms:modified xsi:type="dcterms:W3CDTF">2021-06-07T20:03:51Z</dcterms:modified>
</cp:coreProperties>
</file>