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7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/>
          <a:lstStyle/>
          <a:p>
            <a:pPr algn="l"/>
            <a:r>
              <a:rPr lang="pl-PL" sz="4000" b="1" dirty="0"/>
              <a:t>Kilka słów o roli modelowania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dtytuł 2">
            <a:extLst>
              <a:ext uri="{FF2B5EF4-FFF2-40B4-BE49-F238E27FC236}">
                <a16:creationId xmlns:a16="http://schemas.microsoft.com/office/drawing/2014/main" id="{F9B9B23C-04C0-4879-ADA2-407ECBD1FFDC}"/>
              </a:ext>
            </a:extLst>
          </p:cNvPr>
          <p:cNvSpPr txBox="1">
            <a:spLocks/>
          </p:cNvSpPr>
          <p:nvPr/>
        </p:nvSpPr>
        <p:spPr>
          <a:xfrm>
            <a:off x="2443538" y="464082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klas IV i VI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A8C3A3A-DF70-48F0-B9D3-C28242B5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CB8F6B7-9AD5-4430-9BDA-73621BE8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F86C11B-C918-4ED1-A984-C2249B73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FC365CF-C920-400B-8D1A-5F510A213899}"/>
              </a:ext>
            </a:extLst>
          </p:cNvPr>
          <p:cNvSpPr txBox="1"/>
          <p:nvPr/>
        </p:nvSpPr>
        <p:spPr>
          <a:xfrm>
            <a:off x="298414" y="1389955"/>
            <a:ext cx="11240088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Zgodnie z koncepcją społecznego uczenia się, zachowania ryzykowne, np. związane z łamaniem zasad bezpiecznego poruszania się w ruchu drogowym, </a:t>
            </a:r>
            <a:r>
              <a:rPr lang="pl-PL" sz="2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mogą być efektem naśladowania osób znaczących</a:t>
            </a: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m.in. rodziców/opiekunów, innych ważnych dorosłych, rówieśników, postaci z mediów.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Młodzi ludzie, którzy są przekonani o pozytywnych rezultatach danego zachowania, są bar­dziej skłonni do jego próbowania. Z kolei nastolatkowie, którzy spodziewają się negatywnych skutków danego działania, są do tego mniej skłonni.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500" u="none" strike="noStrike" baseline="0" dirty="0">
                <a:cs typeface="Times New Roman" panose="02020603050405020304" pitchFamily="18" charset="0"/>
              </a:rPr>
              <a:t>Czy</a:t>
            </a:r>
            <a:r>
              <a:rPr lang="pl-PL" sz="2500" u="none" strike="noStrike" baseline="0" dirty="0"/>
              <a:t>nnikiem, który wzmacnia proces powielania ryzykownych </a:t>
            </a:r>
            <a:r>
              <a:rPr lang="pl-PL" sz="2500" u="none" strike="noStrike" baseline="0" dirty="0" err="1"/>
              <a:t>zachowań</a:t>
            </a:r>
            <a:r>
              <a:rPr lang="pl-PL" sz="2500" u="none" strike="noStrike" baseline="0" dirty="0"/>
              <a:t>, jest udostępnianie substancji psychoaktywnych nastolatkom przez bliskich i ważnych dorosłych (np. rodziców).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4CBC846-7CAB-4513-9FC9-77F8541C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AE6F949-F9E3-44FB-9C72-883F2C11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69023BB-2320-4A52-8E7E-3B256689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F84DD06-FC98-40EE-8441-267ED7D0A409}"/>
              </a:ext>
            </a:extLst>
          </p:cNvPr>
          <p:cNvSpPr txBox="1"/>
          <p:nvPr/>
        </p:nvSpPr>
        <p:spPr>
          <a:xfrm>
            <a:off x="520505" y="1594910"/>
            <a:ext cx="11017995" cy="427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Ryzykowną strategia profilaktyczną jest częstowanie nastoletnich dzieci alkoholem przez rodziców, gdyż: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nastolatkowie, którzy byli częstowani alkoholem przez rodziców, częściej niż ich rówieśni­cy przyznawali się do upijania się i częściej doświadczali negatywnych konsekwencji picia, np. trudności z zapamiętywaniem;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próbowanie alkoholu może poprzedzać późniejsze używanie innych substancji psychoaktywnych.</a:t>
            </a: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076DBC7E-9ED3-4545-A271-351599FC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68EB231-E42C-4AD3-84D8-61AC5D6B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1D52DE7-C959-45F5-AB82-4F61E9B6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09E8A5B9-4166-47B1-98C6-B11E622E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9374949-B4BB-451D-A828-3CF98C5A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2793FD8C-8BEC-46DE-AECF-E57A58F6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309</Words>
  <Application>Microsoft Office PowerPoint</Application>
  <PresentationFormat>Panoramiczny</PresentationFormat>
  <Paragraphs>15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22</cp:revision>
  <dcterms:created xsi:type="dcterms:W3CDTF">2020-10-07T08:03:02Z</dcterms:created>
  <dcterms:modified xsi:type="dcterms:W3CDTF">2021-06-07T20:08:17Z</dcterms:modified>
</cp:coreProperties>
</file>