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3" r:id="rId3"/>
    <p:sldId id="256" r:id="rId4"/>
    <p:sldId id="271" r:id="rId5"/>
    <p:sldId id="27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102"/>
    <a:srgbClr val="FFD606"/>
    <a:srgbClr val="FFE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CABCE-09EF-4A77-96E0-7ACD53B67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F0378-606F-4B6B-B529-F2B3A918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F80D0B-C0A8-497D-A1BE-0E92D49D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BE5C91-4B07-4CAB-B593-B7DAF341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C97E3D-DD8E-4261-8C86-6BDD3DA3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25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BEC74-1FED-4BAC-B30D-5CF4ED60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6E7255-3104-48A0-A591-34EEA8A0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4AB87-D7BE-4928-8ED4-9ED4E44A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65E76-00E4-4443-998F-47A51D2F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66BAD-24B2-40C7-A8FD-211AA50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95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CE2658-F995-4F0A-961A-BFB63D55A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5CCD9C-A6BB-4E4B-B475-87EA0BDA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1A5C88-9452-4195-BFD0-21654DED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029CF9-8205-47FB-B8E0-C47FDD10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D94C2A-DEE5-4962-8D18-F7613B5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94176-62C2-4F64-85E4-CB1FA07E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64F6C-1EA3-45D8-AE38-8C3D531E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C4C934-C79E-4C41-9F72-2541BD0C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A925BE-2CD1-4608-879B-C9FC8B13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3A54A-FABC-4A67-9061-545ED671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AD8E3-BE0A-43DB-8433-E8B3282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E64FE5-CC10-45DC-8857-67EEADAD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C7FB0D-D763-406F-8E17-24A321A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3E5DEB-98DE-45EC-9D1A-C1D746C1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CB58E8-94DB-4538-8F36-0A39265D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2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58B41-4A3F-44E8-8816-C0DF8D0B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838101-263A-4CE1-AE7B-F20AD974E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8B6E58-94C6-4EAF-B3A4-CDC0461C0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788BB-D685-48CE-9E08-CC807738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AADF74-C9FE-4E52-A8C1-622785AA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16941-28C2-4E97-9FB5-C2BADBF4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14F94-D260-4888-8551-0AAC2631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3BFE49-5152-4DC7-96D4-2A43A4CF1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59FE92-D698-4300-BB84-3F5D8B4F7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C94425-F2BF-4EE7-A928-7E69CAEA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79CE6D-A0FF-442F-93FA-17BF0DECF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32FDAC-54F0-41E7-AC87-5C37BF67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E366AA-6790-4729-A97F-195A8A8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823347-F94C-4596-B70F-F9DDC0A6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7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5838B-B588-4566-BA8A-5F969FA6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C5365B-5611-4671-9DC4-6335A6E9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85F919-2EF7-4899-91B7-80A1728A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210FAA-6636-43ED-B7BB-F628CB33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1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FA9087-CAD0-4A4E-ACB6-354F617B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977696A-46FE-4FBB-BF68-4AF94E6E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8C1A1C-D93F-47F7-96B3-7AA72532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C1253-E27B-4A4B-9B31-A5D9698F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DC1F9-CF0E-4CA6-A3B6-ACD96688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05B0A6-DC7F-4B27-8395-DC1EFF5F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D02B0B-01EB-40E3-BB4E-1281E751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58AD9F-B63E-4FBF-897F-EF86D33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979289-427D-459E-8E6D-1C1A58C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0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83208-D361-4EBF-8A61-826C0F5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7F1008-8AB3-434F-9F30-E7F19C1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6006CE-7B62-48EB-9CE4-8A1F8B86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B12304-702E-4E98-8360-28CC3270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A13E76-75F6-4334-AC06-4DF0AB1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0FBBC4-8CA2-4152-8394-86E47150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5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19EB08-47E4-4418-805E-8B605F9A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F0A00A-90BD-4420-9F1F-4F2063BD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0BBC72-E400-4547-BCFD-450AA8BAD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329D3-1B37-439D-B54A-D5959558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B56A1-36A3-4A64-ACA9-E371F5FD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" y="-1582999"/>
            <a:ext cx="5078437" cy="7186629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0031D63B-53BC-4408-9995-FA2591BEE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538" y="3619143"/>
            <a:ext cx="8299040" cy="1169167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Sytuacje trudne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EC9535-1F9A-41F4-88C9-17B2EA2825AF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2630658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dtytuł 2">
            <a:extLst>
              <a:ext uri="{FF2B5EF4-FFF2-40B4-BE49-F238E27FC236}">
                <a16:creationId xmlns:a16="http://schemas.microsoft.com/office/drawing/2014/main" id="{F9B9B23C-04C0-4879-ADA2-407ECBD1FFDC}"/>
              </a:ext>
            </a:extLst>
          </p:cNvPr>
          <p:cNvSpPr txBox="1">
            <a:spLocks/>
          </p:cNvSpPr>
          <p:nvPr/>
        </p:nvSpPr>
        <p:spPr>
          <a:xfrm>
            <a:off x="2443538" y="4689982"/>
            <a:ext cx="9094964" cy="1169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„Od Ciebie wszystko się zaczyna”</a:t>
            </a:r>
          </a:p>
          <a:p>
            <a:pPr algn="l"/>
            <a:r>
              <a:rPr lang="pl-PL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Rodzice uczniów klas IV i VI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Materiały opracowane w ramach kampanii „Bez chemii na drodze”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www.bezchemiinadrodze.pl</a:t>
            </a:r>
            <a:endParaRPr lang="pl-P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9AEA969B-22E1-4F33-A171-B50F724EE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B38A819-3247-41BB-A4B7-AC7E004F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C524D1A-7D72-4269-B17B-31CD8AB4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135C648-414D-455F-A9FA-E45391D0FEE5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32B63B6-6612-48B0-A767-D12FABB95B65}"/>
              </a:ext>
            </a:extLst>
          </p:cNvPr>
          <p:cNvSpPr txBox="1"/>
          <p:nvPr/>
        </p:nvSpPr>
        <p:spPr>
          <a:xfrm>
            <a:off x="298414" y="1336269"/>
            <a:ext cx="1138900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Podsumowanie</a:t>
            </a:r>
            <a:endParaRPr lang="pl-PL" sz="1800" b="0" i="0" u="none" strike="noStrike" baseline="0" dirty="0">
              <a:solidFill>
                <a:srgbClr val="000000"/>
              </a:solidFill>
              <a:latin typeface="Merlo grotesque"/>
            </a:endParaRPr>
          </a:p>
          <a:p>
            <a:pPr algn="ctr"/>
            <a:r>
              <a:rPr lang="pl-PL" sz="1800" b="0" i="1" u="none" strike="noStrike" baseline="0" dirty="0">
                <a:latin typeface="Merlo grotesque"/>
              </a:rPr>
              <a:t>Wskazówki dotyczące postawy i zachowania dorosłych wobec dziecka, które doświadczyło trudnej sytuacji na drodze</a:t>
            </a:r>
            <a:endParaRPr lang="pl-PL" sz="25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Bardzo ważne jest, aby rodzic/opiekun starał się z dzieckiem rozmawiać i oferował mu wsparcie, ale jednocześnie nie wymuszał na dziecku rozmowy w określonym momencie na dany temat. Okazanie dziecku swojego zrozumienia w sytuacji, gdy nie chce z nami roz­mawiać oraz wyrażenie swojego zapewnienia co do tego, że jesteśmy dla niego dostępni, jeżeli będzie gotowe do rozmowy, sprzyja rozwijaniu u dziecka umiejętności radzenia sobie z trudnymi sytuacjami. Uszanowanie granic i możliwości dziecka i podążanie za tym, czego potrzebuje ono w danym momencie (a nie za tym, co dorosłym wydaje się pomocne), poma­ga mu w przezwyciężeniu trudności.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Czas i miejsce rozmów powinny być dostosowane do dziecka, tak by mogło się czuć swobod­nie i bezpiecznie.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pl-PL" sz="2500" dirty="0"/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5287B7C6-4A1B-443A-AB52-CAD202B7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003D5EB-4FDF-4C77-9371-9A07A0D6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D6FE5A67-DCC4-41C3-89CF-3AB8FF41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2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6A6FE72-49B3-4A81-8CBB-FC228A4D04E0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1ECDB85-D6F4-4226-92D1-CBD026DB43E6}"/>
              </a:ext>
            </a:extLst>
          </p:cNvPr>
          <p:cNvSpPr txBox="1"/>
          <p:nvPr/>
        </p:nvSpPr>
        <p:spPr>
          <a:xfrm>
            <a:off x="393290" y="1581880"/>
            <a:ext cx="1114521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Nie ma jednego, słusznego sposobu postępowania w danej sytuacji trudnej. Dlatego bardzo ważne jest obserwowanie, w jaki sposób dziecko reaguje na dane zachowanie dorosłego i na jego wypowiedzi. Jeżeli zamyka się ono w sobie, wzrasta w nim niechęć, napięcie lub trudne emocje, to znaczy, że powinniśmy szukać innego sposobu lub innego języka.</a:t>
            </a: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Merlo Neue"/>
              </a:rPr>
              <a:t>Słuchanie, okazywanie dziecku empatii i akceptacji, próby zrozumienia jego uczuć i odzwier­ciedlanie ich są ważnymi elementami wspierającymi dla dziecka. Np. „Wydaje mi się, że czu­jesz się winny, że Alek ma złamaną nogę, a ty jesteś zdrowy. To nie była twoja wina. Wypadek spowodował kierowca samochodu, nie ty”.</a:t>
            </a:r>
            <a:endParaRPr lang="pl-PL" sz="2500" dirty="0"/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73193C33-DB16-46F4-A3D7-DC0427CF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18BF8B3-1635-433F-9398-1E48DF42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791BD0CF-58CF-42D5-B7C6-25E6A65D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6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6A6FE72-49B3-4A81-8CBB-FC228A4D04E0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1ECDB85-D6F4-4226-92D1-CBD026DB43E6}"/>
              </a:ext>
            </a:extLst>
          </p:cNvPr>
          <p:cNvSpPr txBox="1"/>
          <p:nvPr/>
        </p:nvSpPr>
        <p:spPr>
          <a:xfrm>
            <a:off x="393290" y="1581880"/>
            <a:ext cx="11145212" cy="3485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2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Gdy dziecko przeżyło trudną dla siebie sytuację, szczególnie ważna jest uważność na stan emocjonalny dziecka. Uwzględnienie jego chwiejności emocjonalnej i drażliwości w co­dziennych sprawach i nietraktowanie silnych emocji dziecka jako czegoś, co jest wymierzo­ne przeciwko dorosłemu pomaga dziecku w zrozumieniu swoich przeżyć.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82EC526B-7B99-4A47-9EB8-AF505C09E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092DDC9-AA91-4E1A-8058-5AA50B5B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89AE7C1A-A57B-407D-A045-C2B88C35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0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2" y="-1582999"/>
            <a:ext cx="5078437" cy="718662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3130061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B2E9052-2E6A-4FE9-B8F7-97F4ECF4A9E4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ADADDD10-6077-4AB3-8AF5-901B9665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1FE4B4B-DFB7-4EF4-B572-654A7348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72BDFE61-CE41-433A-A8C9-2C74CDBF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29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491</Words>
  <Application>Microsoft Office PowerPoint</Application>
  <PresentationFormat>Panoramiczny</PresentationFormat>
  <Paragraphs>17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Merlo grotesque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MJS</dc:creator>
  <cp:lastModifiedBy>Marcin Jacek</cp:lastModifiedBy>
  <cp:revision>26</cp:revision>
  <dcterms:created xsi:type="dcterms:W3CDTF">2020-10-07T08:03:02Z</dcterms:created>
  <dcterms:modified xsi:type="dcterms:W3CDTF">2021-06-07T20:09:02Z</dcterms:modified>
</cp:coreProperties>
</file>