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3" r:id="rId4"/>
    <p:sldId id="27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bezchemiinadrodze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OGFx9j2kEM?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" y="-1582999"/>
            <a:ext cx="5078437" cy="718662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0031D63B-53BC-4408-9995-FA2591BEE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538" y="3619143"/>
            <a:ext cx="8299040" cy="116916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Zakończenie zajęć</a:t>
            </a:r>
            <a:endParaRPr lang="pl-PL" sz="40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EC9535-1F9A-41F4-88C9-17B2EA2825AF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2630658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tytuł 2">
            <a:extLst>
              <a:ext uri="{FF2B5EF4-FFF2-40B4-BE49-F238E27FC236}">
                <a16:creationId xmlns:a16="http://schemas.microsoft.com/office/drawing/2014/main" id="{025D7DF2-36F7-486E-A070-58AA58286A9E}"/>
              </a:ext>
            </a:extLst>
          </p:cNvPr>
          <p:cNvSpPr txBox="1">
            <a:spLocks/>
          </p:cNvSpPr>
          <p:nvPr/>
        </p:nvSpPr>
        <p:spPr>
          <a:xfrm>
            <a:off x="2443538" y="4640822"/>
            <a:ext cx="9094964" cy="11691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„Od Ciebie wszystko się zaczyna”</a:t>
            </a:r>
          </a:p>
          <a:p>
            <a:pPr algn="l"/>
            <a:r>
              <a:rPr lang="pl-PL" sz="21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Rodzice uczniów klas IV i VI</a:t>
            </a:r>
          </a:p>
          <a:p>
            <a:pPr algn="r"/>
            <a:r>
              <a:rPr lang="pl-PL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Materiały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opracowane w ramach kampanii „Bez chemii na drodze”</a:t>
            </a:r>
          </a:p>
          <a:p>
            <a:pPr algn="r"/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www.bezchemiinadrodze.pl</a:t>
            </a:r>
            <a:endParaRPr lang="pl-PL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A2746DAF-1F35-461A-BF76-D1D8BE42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21EE03D-B92B-40B6-811E-7B25D557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53BBDD3-E87A-447A-894A-66E2F07E8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6A6FE72-49B3-4A81-8CBB-FC228A4D04E0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1025" name="Obraz 11">
            <a:extLst>
              <a:ext uri="{FF2B5EF4-FFF2-40B4-BE49-F238E27FC236}">
                <a16:creationId xmlns:a16="http://schemas.microsoft.com/office/drawing/2014/main" id="{80FBB316-9FB5-4425-A28C-6B49880F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5" y="1382359"/>
            <a:ext cx="4094223" cy="43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E74A4CD-FE21-4960-AB37-93D1DD4D92F2}"/>
              </a:ext>
            </a:extLst>
          </p:cNvPr>
          <p:cNvSpPr txBox="1"/>
          <p:nvPr/>
        </p:nvSpPr>
        <p:spPr>
          <a:xfrm>
            <a:off x="4726745" y="1209822"/>
            <a:ext cx="6096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Zachęcamy do zapoznania się z portalem </a:t>
            </a:r>
            <a:r>
              <a:rPr lang="pl-PL" sz="25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  <a:hlinkClick r:id="rId4"/>
              </a:rPr>
              <a:t>www.bezchemiinadrodze.pl</a:t>
            </a:r>
            <a:endParaRPr lang="pl-PL" sz="2500" dirty="0">
              <a:solidFill>
                <a:srgbClr val="000000"/>
              </a:solidFill>
              <a:effectLst/>
              <a:ea typeface="Calibri" panose="020F0502020204030204" pitchFamily="34" charset="0"/>
              <a:cs typeface="Merlo Neue Round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Znajdą tam Państwo wiele ciekawych informacji m.in. na temat: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wychowywania dzieci w kontekście bezpieczeństwa na drodze;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zachowań</a:t>
            </a: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 ryzykownych młodzieży;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prawnych aspektów dotyczących używania alkoholu i narkotyków;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2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Merlo Neue Round"/>
              </a:rPr>
              <a:t>wyników badań i statystyk.</a:t>
            </a:r>
          </a:p>
        </p:txBody>
      </p:sp>
      <p:pic>
        <p:nvPicPr>
          <p:cNvPr id="15" name="Obraz 1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AFBDA12-3C8A-46E8-B7CA-E207330D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F2A0D00-8C9F-47E9-BE66-F79440B7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A3C2ABC-D482-42F6-B950-8C2CB735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2" name="Multimedia online 1" title="W jaki sposób dzieci naśladują rodziców? Bez Chemii Na Drodze.">
            <a:hlinkClick r:id="" action="ppaction://media"/>
            <a:extLst>
              <a:ext uri="{FF2B5EF4-FFF2-40B4-BE49-F238E27FC236}">
                <a16:creationId xmlns:a16="http://schemas.microsoft.com/office/drawing/2014/main" id="{C81F4E1B-B39A-4495-B4A9-DB60C86BD3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5456" y="1762208"/>
            <a:ext cx="7041087" cy="397821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3E3DA7E-8B2A-48F8-93E1-CB92E3A0966F}"/>
              </a:ext>
            </a:extLst>
          </p:cNvPr>
          <p:cNvSpPr txBox="1"/>
          <p:nvPr/>
        </p:nvSpPr>
        <p:spPr>
          <a:xfrm>
            <a:off x="3224630" y="732768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jaki sposób dzieci naśladują rodziców…</a:t>
            </a:r>
            <a:endParaRPr lang="pl-PL" sz="2500" b="1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C5C6D523-11A0-42C7-97AC-7EE27878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8B835F8-A43D-4985-A489-9EE54873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0F1FA86-A020-4B3E-B51B-595C3874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2E6AD821-FC06-4B30-A52A-2D3B5201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0825" y="4298739"/>
            <a:ext cx="5155809" cy="1588606"/>
          </a:xfrm>
        </p:spPr>
        <p:txBody>
          <a:bodyPr/>
          <a:lstStyle/>
          <a:p>
            <a:r>
              <a:rPr lang="pl-PL" sz="4000" b="1" dirty="0"/>
              <a:t>Dziękuję za uwagę</a:t>
            </a:r>
          </a:p>
        </p:txBody>
      </p:sp>
      <p:pic>
        <p:nvPicPr>
          <p:cNvPr id="18" name="Obraz 17" descr="Obraz zawierający tekst, clipart&#10;&#10;Opis wygenerowany automatycznie">
            <a:extLst>
              <a:ext uri="{FF2B5EF4-FFF2-40B4-BE49-F238E27FC236}">
                <a16:creationId xmlns:a16="http://schemas.microsoft.com/office/drawing/2014/main" id="{D6C255D0-31A1-4F32-A501-5EB85BD8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55C0763-CE10-4FAB-BDAA-23C8A099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B743D7E-DC15-4924-BB84-FF18DAE2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198</Words>
  <Application>Microsoft Office PowerPoint</Application>
  <PresentationFormat>Panoramiczny</PresentationFormat>
  <Paragraphs>17</Paragraphs>
  <Slides>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17</cp:revision>
  <dcterms:created xsi:type="dcterms:W3CDTF">2020-10-07T08:03:02Z</dcterms:created>
  <dcterms:modified xsi:type="dcterms:W3CDTF">2021-06-07T20:09:22Z</dcterms:modified>
</cp:coreProperties>
</file>