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3" r:id="rId4"/>
    <p:sldId id="264" r:id="rId5"/>
    <p:sldId id="27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02"/>
    <a:srgbClr val="FFD606"/>
    <a:srgbClr val="FFE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CABCE-09EF-4A77-96E0-7ACD53B67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F0378-606F-4B6B-B529-F2B3A918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F80D0B-C0A8-497D-A1BE-0E92D49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BE5C91-4B07-4CAB-B593-B7DAF341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97E3D-DD8E-4261-8C86-6BDD3DA3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2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BEC74-1FED-4BAC-B30D-5CF4ED60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6E7255-3104-48A0-A591-34EEA8A0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4AB87-D7BE-4928-8ED4-9ED4E44A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65E76-00E4-4443-998F-47A51D2F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66BAD-24B2-40C7-A8FD-211AA50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CE2658-F995-4F0A-961A-BFB63D55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5CCD9C-A6BB-4E4B-B475-87EA0BD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A5C88-9452-4195-BFD0-21654DED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029CF9-8205-47FB-B8E0-C47FDD10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94C2A-DEE5-4962-8D18-F7613B5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4176-62C2-4F64-85E4-CB1FA07E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64F6C-1EA3-45D8-AE38-8C3D531E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C4C934-C79E-4C41-9F72-2541BD0C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A925BE-2CD1-4608-879B-C9FC8B13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3A54A-FABC-4A67-9061-545ED67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D8E3-BE0A-43DB-8433-E8B3282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E64FE5-CC10-45DC-8857-67EEADAD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C7FB0D-D763-406F-8E17-24A321A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3E5DEB-98DE-45EC-9D1A-C1D746C1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B58E8-94DB-4538-8F36-0A39265D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2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58B41-4A3F-44E8-8816-C0DF8D0B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38101-263A-4CE1-AE7B-F20AD974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8B6E58-94C6-4EAF-B3A4-CDC0461C0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788BB-D685-48CE-9E08-CC80773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AADF74-C9FE-4E52-A8C1-622785AA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16941-28C2-4E97-9FB5-C2BADBF4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14F94-D260-4888-8551-0AAC2631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3BFE49-5152-4DC7-96D4-2A43A4CF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59FE92-D698-4300-BB84-3F5D8B4F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C94425-F2BF-4EE7-A928-7E69CAEA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79CE6D-A0FF-442F-93FA-17BF0DEC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32FDAC-54F0-41E7-AC87-5C37BF6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E366AA-6790-4729-A97F-195A8A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823347-F94C-4596-B70F-F9DDC0A6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5838B-B588-4566-BA8A-5F969FA6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C5365B-5611-4671-9DC4-6335A6E9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85F919-2EF7-4899-91B7-80A1728A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210FAA-6636-43ED-B7BB-F628CB3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FA9087-CAD0-4A4E-ACB6-354F617B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977696A-46FE-4FBB-BF68-4AF94E6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8C1A1C-D93F-47F7-96B3-7AA7253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C1253-E27B-4A4B-9B31-A5D9698F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DC1F9-CF0E-4CA6-A3B6-ACD96688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05B0A6-DC7F-4B27-8395-DC1EFF5F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D02B0B-01EB-40E3-BB4E-1281E751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58AD9F-B63E-4FBF-897F-EF86D33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979289-427D-459E-8E6D-1C1A58C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0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83208-D361-4EBF-8A61-826C0F5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7F1008-8AB3-434F-9F30-E7F19C1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6006CE-7B62-48EB-9CE4-8A1F8B86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B12304-702E-4E98-8360-28CC3270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A13E76-75F6-4334-AC06-4DF0AB1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0FBBC4-8CA2-4152-8394-86E47150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5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19EB08-47E4-4418-805E-8B605F9A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F0A00A-90BD-4420-9F1F-4F2063BD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BBC72-E400-4547-BCFD-450AA8BA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329D3-1B37-439D-B54A-D5959558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B56A1-36A3-4A64-ACA9-E371F5FD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-1582999"/>
            <a:ext cx="5078437" cy="718662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0031D63B-53BC-4408-9995-FA2591BEE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538" y="3619143"/>
            <a:ext cx="8299040" cy="1169167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Młodzież a substancje psychoaktywne</a:t>
            </a:r>
            <a:endParaRPr lang="pl-PL" sz="40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EC9535-1F9A-41F4-88C9-17B2EA2825AF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2630658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tytuł 2">
            <a:extLst>
              <a:ext uri="{FF2B5EF4-FFF2-40B4-BE49-F238E27FC236}">
                <a16:creationId xmlns:a16="http://schemas.microsoft.com/office/drawing/2014/main" id="{025D7DF2-36F7-486E-A070-58AA58286A9E}"/>
              </a:ext>
            </a:extLst>
          </p:cNvPr>
          <p:cNvSpPr txBox="1">
            <a:spLocks/>
          </p:cNvSpPr>
          <p:nvPr/>
        </p:nvSpPr>
        <p:spPr>
          <a:xfrm>
            <a:off x="2443538" y="4640822"/>
            <a:ext cx="9094964" cy="1169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„Od Ciebie wszystko się zaczyna”</a:t>
            </a:r>
          </a:p>
          <a:p>
            <a:pPr algn="l"/>
            <a:r>
              <a:rPr lang="pl-PL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Rodzice uczniów klas VII </a:t>
            </a:r>
            <a:r>
              <a:rPr lang="pl-PL" sz="2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VIII</a:t>
            </a:r>
            <a:endParaRPr lang="pl-PL" sz="2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Materiały opracowane w ramach kampanii „Bez chemii na drodze”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www.bezchemiinadrodze.pl</a:t>
            </a:r>
            <a:endParaRPr lang="pl-P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44CE3AE-A4DB-47F9-99A6-9CD15AB7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35ED3D1-056D-408E-AFFF-BF591036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2D70727-B27A-49F7-A1A7-9A31FB73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6A6FE72-49B3-4A81-8CBB-FC228A4D04E0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F614D0E-CF34-4E41-81DB-21F3A1C87D79}"/>
              </a:ext>
            </a:extLst>
          </p:cNvPr>
          <p:cNvSpPr txBox="1"/>
          <p:nvPr/>
        </p:nvSpPr>
        <p:spPr>
          <a:xfrm>
            <a:off x="298414" y="1405637"/>
            <a:ext cx="11333147" cy="349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Zdecydowana większość młodzieży (80%) w wieku 15/16 lat próbowała już alkoholu.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Przynajmniej raz w ciągu ostatniego roku jakiekolwiek napoje alkoholowe piło 67,9% uczniów w tym wieku.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30 dni przed badaniem, co przyjmuje się za wskaźnik częste­go picia, napoje alkoholowe piła prawie połowa nastolatków: 46,7%.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odnotowano istot­nych różnic pomiędzy dziewczętami a chłopcami.</a:t>
            </a:r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38BE311B-DC72-493D-A426-0D2523D0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08E1212-A64E-4F10-AFD6-7820EE59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4E127E8-B416-4006-98C8-1B285A72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6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35C648-414D-455F-A9FA-E45391D0FEE5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4D02A17-83B3-4C3A-996D-1AD61EE52B4E}"/>
              </a:ext>
            </a:extLst>
          </p:cNvPr>
          <p:cNvSpPr txBox="1"/>
          <p:nvPr/>
        </p:nvSpPr>
        <p:spPr>
          <a:xfrm>
            <a:off x="393289" y="1492649"/>
            <a:ext cx="11316929" cy="4174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Większość uczniów nie sięgała po narkotyki.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grupie uczniów </a:t>
            </a:r>
            <a:r>
              <a:rPr lang="pl-PL" sz="2500" dirty="0">
                <a:ea typeface="Calibri" panose="020F0502020204030204" pitchFamily="34" charset="0"/>
                <a:cs typeface="Times New Roman" panose="02020603050405020304" pitchFamily="18" charset="0"/>
              </a:rPr>
              <a:t>używających n</a:t>
            </a: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ajbardziej rozpowszechnionymi narkotykami były marihuana i haszysz.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Przynajmniej raz w życiu próbował ich prawie co piąty nastolatek w wieku 15/16 lat (21,4%).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</a:rPr>
              <a:t>Przynajmniej raz w ciągu ostatniego roku sięgnął po przetwory konopi niemal co szósty (16,7%), a często – co dziewiąty (11%) ba­dany.</a:t>
            </a:r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F78A28DA-8480-4B72-B704-0D4239D1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29DE354-F323-4941-9562-F3AD4034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FE28F6F-B425-41A5-89BE-5C1B18792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AC104F9-F925-4CDD-AC69-3432C2C2B1DF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8BA9E48-B6D4-4C7E-840A-CC8FFF9D4AE7}"/>
              </a:ext>
            </a:extLst>
          </p:cNvPr>
          <p:cNvSpPr txBox="1"/>
          <p:nvPr/>
        </p:nvSpPr>
        <p:spPr>
          <a:xfrm>
            <a:off x="298414" y="1773911"/>
            <a:ext cx="11240088" cy="2341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5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Prawie co siódmy nastolatek (15%) przynajmniej raz w życiu przyjął leki uspokajające i nasenne bez przepisu lekarza.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Niemal co dwunasty badany próbował substancji wziewnych (8,6%). Chłopcy używali narkotyków częściej niż dziewczęta</a:t>
            </a:r>
            <a:r>
              <a:rPr lang="pl-PL" sz="25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B5FBAE2-DFB6-40C4-A387-517FCA5C1761}"/>
              </a:ext>
            </a:extLst>
          </p:cNvPr>
          <p:cNvSpPr txBox="1"/>
          <p:nvPr/>
        </p:nvSpPr>
        <p:spPr>
          <a:xfrm>
            <a:off x="298414" y="4876469"/>
            <a:ext cx="11373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Sierosławski J. (2020). 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Używanie alkoholu i narkotyków przez młodzież szkolną. Raport z ogólnopolskich badań ankietowych zrealizowanych w 2019 r. Europejski program badań ankietowych w szkołach ESPAD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Krajowe Biuro ds. Przeciwdziałania Narkomanii, Państwowa Agencja Rozwiązywania Problemów Alkohol­owych, s. 22-53.</a:t>
            </a:r>
            <a:endParaRPr lang="pl-PL" dirty="0"/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875B650C-503A-4BAB-9543-17292FD7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5D980F2-0E97-4EDA-A777-7A459566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523FC1F-445D-4434-8E91-76287BCF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2" y="-1582999"/>
            <a:ext cx="5078437" cy="718662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3130061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2E9052-2E6A-4FE9-B8F7-97F4ECF4A9E4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7A054FC1-0A9A-4220-B1C9-C91DD34D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F60CFB8-1318-48FE-A368-5EDEEF252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3E75262-4083-462A-8D2F-07F290F4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2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388</Words>
  <Application>Microsoft Office PowerPoint</Application>
  <PresentationFormat>Panoramiczny</PresentationFormat>
  <Paragraphs>21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MJS</dc:creator>
  <cp:lastModifiedBy>Marcin Jacek</cp:lastModifiedBy>
  <cp:revision>14</cp:revision>
  <dcterms:created xsi:type="dcterms:W3CDTF">2020-10-07T08:03:02Z</dcterms:created>
  <dcterms:modified xsi:type="dcterms:W3CDTF">2021-06-07T20:09:58Z</dcterms:modified>
</cp:coreProperties>
</file>