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7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4000" b="1" dirty="0"/>
              <a:t>Co moglibyśmy zrobić, by temu zapobiec?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2">
            <a:extLst>
              <a:ext uri="{FF2B5EF4-FFF2-40B4-BE49-F238E27FC236}">
                <a16:creationId xmlns:a16="http://schemas.microsoft.com/office/drawing/2014/main" id="{F2F93284-7A39-4656-8119-2DBE4BFE57BB}"/>
              </a:ext>
            </a:extLst>
          </p:cNvPr>
          <p:cNvSpPr txBox="1">
            <a:spLocks/>
          </p:cNvSpPr>
          <p:nvPr/>
        </p:nvSpPr>
        <p:spPr>
          <a:xfrm>
            <a:off x="2443538" y="464082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klas VII </a:t>
            </a:r>
            <a:r>
              <a:rPr lang="pl-PL" sz="2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VIII</a:t>
            </a:r>
            <a:endParaRPr lang="pl-PL" sz="2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11302EF-7654-4FD4-8EAF-E098351C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45BFEC8-1023-4FF9-BA97-AEA976F7D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FA0A54F1-6C94-4688-BDD4-DC3932CD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1016149-47F0-4DA4-A2D5-2B614239758D}"/>
              </a:ext>
            </a:extLst>
          </p:cNvPr>
          <p:cNvSpPr txBox="1"/>
          <p:nvPr/>
        </p:nvSpPr>
        <p:spPr>
          <a:xfrm>
            <a:off x="298414" y="1564444"/>
            <a:ext cx="11240088" cy="407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28-letni kierowca pod wpływem narkotyków (amfetaminy, </a:t>
            </a:r>
            <a:r>
              <a:rPr lang="pl-PL" sz="2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ecstasy</a:t>
            </a: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potrącił na prostym odcinku drogi powiatowej dwie 15-letnie dziewczyny jeżdżące na rolkach. Przekroczył prędkość o 37 km na godzinę. Pomimo podjętych przez służby ratunkowe prób reanimacji jedna z nastolatek zmarła na miejscu zdarzenia, a druga w trakcie transportu do szpitala. Sprawca wypadku otrzymał następujący wyrok: 10 lat więzienia, dożywotni zakaz prowadzenia pojazdów oraz 15 tys. zadośćuczynienia dla rodziców ofiar.</a:t>
            </a: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2E7F47BE-EFC3-4C48-AEF2-CB8DAF04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2DE4070-C81C-49E6-AD23-80C97385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4F29BC7-EEF9-450B-87DB-54A75EF8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94CDB06-37D2-449D-84E2-4B91A4F9DAE1}"/>
              </a:ext>
            </a:extLst>
          </p:cNvPr>
          <p:cNvSpPr txBox="1"/>
          <p:nvPr/>
        </p:nvSpPr>
        <p:spPr>
          <a:xfrm>
            <a:off x="157316" y="1328084"/>
            <a:ext cx="11914051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Fikcyjne informacje o kierowcy: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 starszego o kilka lat brata, który zabierał go często na spotkania ze starszymi kolegami i koleżankami;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dzieciństwie trenował szermierkę, podobnie jak jego ojciec, który w młodości zdobył brązowy medal na ogólnopolskich zawodach;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był zawsze dobrym uczniem, lubianym przez nauczycieli i rówieśników;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jego domu na imprezach rodzinnych zawsze pojawiał się alkohol;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studiach rozpoczął pracę w międzynarodowej korporacji finansowej, gdzie dał się poznać jako zaangażowany i kreatywny pracownik;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obecnie pracuje w jednej z korporacji finansowych, odnosi zawodowe sukcesy, w ostatnim kwartale awansował;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dużo imprezuje ze swoimi znajomymi, biorąc od czasu do czasu narkotyki.</a:t>
            </a: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B439692-2B17-4CFD-B406-65B99D7D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B78EC43A-D009-4E0D-B48E-904FDF48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6F2856A-C531-419F-BA59-52A64373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8B03FAD-9A8F-47C7-BF1D-4B2ED216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3C65AA5-F797-4909-A03D-A151763A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410C246-E8C3-4C8C-8F96-47132D38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337</Words>
  <Application>Microsoft Office PowerPoint</Application>
  <PresentationFormat>Panoramiczny</PresentationFormat>
  <Paragraphs>18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16</cp:revision>
  <dcterms:created xsi:type="dcterms:W3CDTF">2020-10-07T08:03:02Z</dcterms:created>
  <dcterms:modified xsi:type="dcterms:W3CDTF">2021-06-07T20:10:40Z</dcterms:modified>
</cp:coreProperties>
</file>